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7102475" cy="102314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FA00-4F60-43AD-90BC-93D923FCA694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3BFC-840E-4CE8-AB3D-3CD40509C8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06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FA00-4F60-43AD-90BC-93D923FCA694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3BFC-840E-4CE8-AB3D-3CD40509C8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318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FA00-4F60-43AD-90BC-93D923FCA694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3BFC-840E-4CE8-AB3D-3CD40509C8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74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FA00-4F60-43AD-90BC-93D923FCA694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3BFC-840E-4CE8-AB3D-3CD40509C8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961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FA00-4F60-43AD-90BC-93D923FCA694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3BFC-840E-4CE8-AB3D-3CD40509C8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10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FA00-4F60-43AD-90BC-93D923FCA694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3BFC-840E-4CE8-AB3D-3CD40509C8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71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FA00-4F60-43AD-90BC-93D923FCA694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3BFC-840E-4CE8-AB3D-3CD40509C8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89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FA00-4F60-43AD-90BC-93D923FCA694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3BFC-840E-4CE8-AB3D-3CD40509C8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59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FA00-4F60-43AD-90BC-93D923FCA694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3BFC-840E-4CE8-AB3D-3CD40509C8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936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FA00-4F60-43AD-90BC-93D923FCA694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3BFC-840E-4CE8-AB3D-3CD40509C8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02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FA00-4F60-43AD-90BC-93D923FCA694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3BFC-840E-4CE8-AB3D-3CD40509C8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235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7FA00-4F60-43AD-90BC-93D923FCA694}" type="datetimeFigureOut">
              <a:rPr lang="nl-NL" smtClean="0"/>
              <a:t>11-10-2016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93BFC-840E-4CE8-AB3D-3CD40509C8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439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ep 35"/>
          <p:cNvGrpSpPr/>
          <p:nvPr/>
        </p:nvGrpSpPr>
        <p:grpSpPr>
          <a:xfrm>
            <a:off x="273258" y="188640"/>
            <a:ext cx="8640960" cy="6552728"/>
            <a:chOff x="273258" y="323786"/>
            <a:chExt cx="8640960" cy="6552728"/>
          </a:xfrm>
        </p:grpSpPr>
        <p:sp>
          <p:nvSpPr>
            <p:cNvPr id="10" name="Afgeronde rechthoek 9"/>
            <p:cNvSpPr/>
            <p:nvPr/>
          </p:nvSpPr>
          <p:spPr>
            <a:xfrm>
              <a:off x="273258" y="323786"/>
              <a:ext cx="8640960" cy="417646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Afgeronde rechthoek 10"/>
            <p:cNvSpPr/>
            <p:nvPr/>
          </p:nvSpPr>
          <p:spPr>
            <a:xfrm>
              <a:off x="471059" y="836712"/>
              <a:ext cx="3312368" cy="2376264"/>
            </a:xfrm>
            <a:prstGeom prst="roundRect">
              <a:avLst/>
            </a:prstGeom>
            <a:solidFill>
              <a:schemeClr val="accent1">
                <a:lumMod val="50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b="1" u="sng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Algemeen Bestuur</a:t>
              </a:r>
              <a:r>
                <a:rPr lang="nl-NL" sz="1000" b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 </a:t>
              </a:r>
            </a:p>
            <a:p>
              <a:pPr algn="ctr"/>
              <a:endParaRPr lang="nl-NL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/>
              <a:endParaRPr lang="nl-NL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Voorzitters / directeuren van organisaties DCRF koepels: </a:t>
              </a: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NFU, STZ, ZonMw, ACRON, NVMETC,</a:t>
              </a:r>
              <a:b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Vereniging Innovatieve Geneesmiddelen</a:t>
              </a:r>
            </a:p>
            <a:p>
              <a:pPr algn="ctr"/>
              <a:endParaRPr lang="nl-NL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/>
              <a:endParaRPr lang="nl-NL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/>
              <a:r>
                <a:rPr lang="nl-NL" sz="1000" b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Vertegenwoordigen de koepel</a:t>
              </a:r>
            </a:p>
          </p:txBody>
        </p:sp>
        <p:sp>
          <p:nvSpPr>
            <p:cNvPr id="12" name="Afgeronde rechthoek 11"/>
            <p:cNvSpPr/>
            <p:nvPr/>
          </p:nvSpPr>
          <p:spPr>
            <a:xfrm>
              <a:off x="5353202" y="836712"/>
              <a:ext cx="3312368" cy="237626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b="1" u="sng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Dagelijks Bestuur</a:t>
              </a:r>
              <a:r>
                <a:rPr lang="nl-NL" sz="1000" b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</a:t>
              </a:r>
            </a:p>
            <a:p>
              <a:pPr algn="ctr"/>
              <a:endParaRPr lang="nl-NL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/>
              <a:r>
                <a:rPr lang="nl-NL" sz="1000" b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Praktische uitvoering van beleid</a:t>
              </a:r>
            </a:p>
            <a:p>
              <a:pPr algn="ctr"/>
              <a:endParaRPr lang="nl-NL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Paul Smits, voorzitter</a:t>
              </a: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Henk Kamsteeg, </a:t>
              </a:r>
              <a:r>
                <a:rPr lang="nl-NL" sz="1000" dirty="0" err="1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vice</a:t>
              </a:r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voorzitter</a:t>
              </a:r>
              <a:b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Hans Stam, secretaris / penningmeester</a:t>
              </a: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Eric Roos, bestuurslid</a:t>
              </a: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Marc Rinkes, bestuurslid</a:t>
              </a:r>
            </a:p>
            <a:p>
              <a:pPr algn="ctr"/>
              <a:endParaRPr lang="nl-NL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/>
              <a:r>
                <a:rPr lang="nl-NL" sz="1000" b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Zitting op persoonlijke titel</a:t>
              </a:r>
            </a:p>
            <a:p>
              <a:pPr algn="ctr"/>
              <a:endParaRPr lang="nl-NL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14" name="Rechte verbindingslijn met pijl 13"/>
            <p:cNvCxnSpPr/>
            <p:nvPr/>
          </p:nvCxnSpPr>
          <p:spPr>
            <a:xfrm flipH="1">
              <a:off x="3877005" y="2132856"/>
              <a:ext cx="136815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met pijl 15"/>
            <p:cNvCxnSpPr/>
            <p:nvPr/>
          </p:nvCxnSpPr>
          <p:spPr>
            <a:xfrm>
              <a:off x="3909662" y="1700808"/>
              <a:ext cx="1368152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kstvak 19"/>
            <p:cNvSpPr txBox="1"/>
            <p:nvPr/>
          </p:nvSpPr>
          <p:spPr>
            <a:xfrm>
              <a:off x="3900500" y="1218818"/>
              <a:ext cx="13681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Mandateert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3909662" y="2348851"/>
              <a:ext cx="13681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Rapporteert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3203848" y="332656"/>
              <a:ext cx="26642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Beleidsvorming</a:t>
              </a:r>
            </a:p>
          </p:txBody>
        </p:sp>
        <p:sp>
          <p:nvSpPr>
            <p:cNvPr id="23" name="Afgeronde rechthoek 22"/>
            <p:cNvSpPr/>
            <p:nvPr/>
          </p:nvSpPr>
          <p:spPr>
            <a:xfrm>
              <a:off x="3549622" y="3284984"/>
              <a:ext cx="2088232" cy="1080120"/>
            </a:xfrm>
            <a:prstGeom prst="roundRect">
              <a:avLst/>
            </a:prstGeom>
            <a:solidFill>
              <a:srgbClr val="FFFF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b="1" u="sng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Secretariaat </a:t>
              </a: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ondersteunt DB, AB en werkgroepen</a:t>
              </a: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Ilse van der Woude</a:t>
              </a: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GroenHoed, Woerden</a:t>
              </a:r>
            </a:p>
          </p:txBody>
        </p:sp>
        <p:sp>
          <p:nvSpPr>
            <p:cNvPr id="24" name="Afgeronde rechthoek 23"/>
            <p:cNvSpPr/>
            <p:nvPr/>
          </p:nvSpPr>
          <p:spPr>
            <a:xfrm>
              <a:off x="471059" y="4653136"/>
              <a:ext cx="3312368" cy="208823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b="1" u="sng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Adviesraad</a:t>
              </a:r>
              <a:r>
                <a:rPr lang="nl-NL" sz="1000" b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</a:t>
              </a:r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</a:p>
            <a:p>
              <a:pPr algn="ctr"/>
              <a:endParaRPr lang="nl-NL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Adviseurs met een onafhankelijke positie en met expertise op één of meerdere vakgebieden waar de DCRF gebruik van kan maken</a:t>
              </a:r>
            </a:p>
            <a:p>
              <a:pPr algn="ctr"/>
              <a:endParaRPr lang="nl-NL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/>
              <a:r>
                <a:rPr lang="nl-NL" sz="1000" b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Zitting op persoonlijke titel vanuit expertise op eigen vakgebied</a:t>
              </a:r>
            </a:p>
          </p:txBody>
        </p:sp>
        <p:sp>
          <p:nvSpPr>
            <p:cNvPr id="25" name="Afgeronde rechthoek 24"/>
            <p:cNvSpPr/>
            <p:nvPr/>
          </p:nvSpPr>
          <p:spPr>
            <a:xfrm>
              <a:off x="5353202" y="4653136"/>
              <a:ext cx="3312368" cy="2223378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00" b="1" u="sng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Werkgroepen en commissies</a:t>
              </a:r>
            </a:p>
            <a:p>
              <a:pPr algn="ctr"/>
              <a:endParaRPr lang="nl-NL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/>
              <a:r>
                <a:rPr lang="nl-NL" sz="1000" u="sng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Werkgroepen</a:t>
              </a:r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 </a:t>
              </a: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Scholing en Kennis delen, Toetsing, Proefpersonen, EPD, CTA, </a:t>
              </a:r>
              <a:b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Werving Proefpersonen, Communicatie</a:t>
              </a:r>
            </a:p>
            <a:p>
              <a:pPr algn="ctr"/>
              <a:endParaRPr lang="nl-NL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ctr"/>
              <a:r>
                <a:rPr lang="nl-NL" sz="1000" u="sng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Commissies: </a:t>
              </a: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DCRF Congrescommissie</a:t>
              </a:r>
            </a:p>
            <a:p>
              <a:pPr algn="ctr"/>
              <a:r>
                <a:rPr lang="nl-NL" sz="1000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</a:p>
            <a:p>
              <a:pPr algn="ctr"/>
              <a:r>
                <a:rPr lang="nl-NL" sz="1000" b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Ondersteunen bij realisatie beleid </a:t>
              </a:r>
            </a:p>
            <a:p>
              <a:pPr algn="ctr"/>
              <a:r>
                <a:rPr lang="nl-NL" sz="1000" b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Vertegenwoordigen de koepel </a:t>
              </a:r>
            </a:p>
          </p:txBody>
        </p:sp>
        <p:cxnSp>
          <p:nvCxnSpPr>
            <p:cNvPr id="27" name="Rechte verbindingslijn met pijl 26"/>
            <p:cNvCxnSpPr/>
            <p:nvPr/>
          </p:nvCxnSpPr>
          <p:spPr>
            <a:xfrm flipV="1">
              <a:off x="2127243" y="3284984"/>
              <a:ext cx="0" cy="1368152"/>
            </a:xfrm>
            <a:prstGeom prst="straightConnector1">
              <a:avLst/>
            </a:prstGeom>
            <a:ln w="381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kstvak 28"/>
            <p:cNvSpPr txBox="1"/>
            <p:nvPr/>
          </p:nvSpPr>
          <p:spPr>
            <a:xfrm>
              <a:off x="1547664" y="3742901"/>
              <a:ext cx="108012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l-NL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Adviseert</a:t>
              </a:r>
            </a:p>
          </p:txBody>
        </p:sp>
        <p:cxnSp>
          <p:nvCxnSpPr>
            <p:cNvPr id="30" name="Rechte verbindingslijn met pijl 29"/>
            <p:cNvCxnSpPr/>
            <p:nvPr/>
          </p:nvCxnSpPr>
          <p:spPr>
            <a:xfrm flipV="1">
              <a:off x="6588224" y="3240596"/>
              <a:ext cx="0" cy="141254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met pijl 30"/>
            <p:cNvCxnSpPr/>
            <p:nvPr/>
          </p:nvCxnSpPr>
          <p:spPr>
            <a:xfrm>
              <a:off x="7668344" y="3240596"/>
              <a:ext cx="0" cy="1412540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kstvak 33"/>
            <p:cNvSpPr txBox="1"/>
            <p:nvPr/>
          </p:nvSpPr>
          <p:spPr>
            <a:xfrm>
              <a:off x="5868144" y="3697965"/>
              <a:ext cx="1386154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l-NL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Rapporteert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7164288" y="3697965"/>
              <a:ext cx="1352940" cy="2462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l-NL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Coördineert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33540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93F5851B1EA94ABFE220787E37A085" ma:contentTypeVersion="2" ma:contentTypeDescription="Een nieuw document maken." ma:contentTypeScope="" ma:versionID="11843a07ca2ba3d21fc608e9346465a8">
  <xsd:schema xmlns:xsd="http://www.w3.org/2001/XMLSchema" xmlns:xs="http://www.w3.org/2001/XMLSchema" xmlns:p="http://schemas.microsoft.com/office/2006/metadata/properties" xmlns:ns2="96aba6c0-c670-4e50-8ac3-513bebac36ab" targetNamespace="http://schemas.microsoft.com/office/2006/metadata/properties" ma:root="true" ma:fieldsID="b729588d812032981cd9e52a7bd24df4" ns2:_="">
    <xsd:import namespace="96aba6c0-c670-4e50-8ac3-513bebac36a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aba6c0-c670-4e50-8ac3-513bebac36a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55CB64-1C60-452C-A5BF-78615A790505}">
  <ds:schemaRefs>
    <ds:schemaRef ds:uri="http://purl.org/dc/elements/1.1/"/>
    <ds:schemaRef ds:uri="http://purl.org/dc/terms/"/>
    <ds:schemaRef ds:uri="96aba6c0-c670-4e50-8ac3-513bebac36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6B1A6A2-0E78-4423-89EA-42639EDC7F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8BDD24-E62D-421C-9E74-5B4A58E354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aba6c0-c670-4e50-8ac3-513bebac36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107</Words>
  <Application>Microsoft Office PowerPoint</Application>
  <PresentationFormat>Diavoorstelling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Kantoorthema</vt:lpstr>
      <vt:lpstr>PowerPoint-presentatie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Ilse van der Woude</dc:creator>
  <cp:lastModifiedBy>Miranda Meulstee (Groenhoed)</cp:lastModifiedBy>
  <cp:revision>14</cp:revision>
  <cp:lastPrinted>2014-12-08T09:45:06Z</cp:lastPrinted>
  <dcterms:created xsi:type="dcterms:W3CDTF">2012-08-27T07:45:31Z</dcterms:created>
  <dcterms:modified xsi:type="dcterms:W3CDTF">2016-10-11T09:24:45Z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0x0101007393F5851B1EA94ABFE220787E37A085</vt:lpwstr>
  </property>
</Properties>
</file>